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 type="screen16x9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19228.8 9563.77 137,'174.693'206.967'669,"-126.545"-69.0625"-842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19694.1 9743.86 137,'153.139'112.142'683,"-261.807"66.9023"-669,323.48-172.952 26,-90.8262 39.1816-148,0.00195313 0-650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21431.3 7702.79 137,'-18.623'203.52'643,"14.873"20.1138"-595,6.88281 8.64893-121,-8.75586-31.2905-366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21442.5 9023.49 137,'-251.941'27.1729'723,"148.832"189.242"-716,55.9355 34.876-3,88.3301-19.6543 1,180.621-209.166-2,-85.127-226.675-4,-50.4961-33.1494-1,-29.3457 7.02051-2,27.5703 96.8066-183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21303.7 9342.4 137,'71.4941'179.098'208,"12.9805"38.4531"208,-80.582-79.752-579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21750.2 9556.27 137,'218.168'7.21289'685,"-229.973"209.728"-658,-152.65-71.7041-72,338.43-40.8965 96,-308.113 73.3896-59,7.76172-90.7998-174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14790.3 6742.29 137,'50.7305'-132.581'393,"37.8408"-25.522"-257,7.22852-7.08594-92,-6.87891 7.98975 0,18.8262-23.1758-2,31.7578-27.3037-7,31.2813-22.8643-19,-12.4268 33.8379-8,12.1387 9.40381-4,48.0518-46.5957-2,-62.1396 62.8311-1,24.6162-18.0928-1,2.68262 10.2207 0,-5.32617 16.1626-1,-6.73242 12.7947 0,16.1328-7.47241-1,-22.9023 14.2351 1,-4.47266-2.91602 0,4.58789-13.9778 1,-25.3535 92.8928-184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18365.9 2044.82 137,'-27.0566'132.351'287,"5.34766"-9.7771"-168,-0.603516 24.02 29,-18.4609 73.7419-34,-7.28125 7.47314-82,12.834 10.1157-19,62.2461-15.6467-103,177.887-247.393-506,-80.8105-106.697 569,13.7676 19.698 42,5.0957 41.0901 62,-11.0547 16.8059 89,-23.6426-149.035 98,-270.387 147.731-297,33.9863 178.239 113,48.3516 66.1682-8,68.8594 9.84497-59,139.783-42.6489-10,56.7988-235.035-234,-65.5781-5.49023-25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19750.4 2465.04 137,'-7.05273'-128.698'0,"-158.043"212.363"618,142.455 112.377-576,-1.31641 40.76-19,-1.51367-18.7051 3,0.984375 14.1521-12,-3.56836 10.7371-8,23.0996-14.0371-6,-39.0469-105.884-107,0 0.00317383-644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19146.3 3117.89 137,'17.6367'-129.289'62,"110.008"55.4751"165,139.797-22.7461-68,-133.307 34.5642-311,-4.22852 47.4929-277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20091.8 2457.54 137,'-12.6621'247.63'610,"-20.791"-34.1038"-566,7.48242-10.6672-40,42.8047 12.0732 8,179.434-270.386-42,-105.592-124.806-178,31.002 59.1689-356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19881.7 2810.22 137,'279.701'-97.0901'645,"-89.6777"25.9351"-730,-63.8672 66.5439-65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20508.3 2904.02 137,'192.867'-52.7271'559,"-24.5391"-6.96094"-404,-39.9766 57.248-261,0.00585938-0.00195313-631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21693.9 2390 137,'-171.684'116.03'327,"113.158"10.8811"-138,38.8535 46.1238-103,166.717-43.3979-23,-60.377 59.5291-14,-249.553-31.665-45,23.3008-90.6179-188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21926.5 2198.65 137,'-0.00390625'243.942'437,"0.00390625"-89.6799"-333,-16.1563 44.0042-72,-8.99023-12.4202-94,17.6855-22.3521-146,-40.2637-39.4788-228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22162.9 2611.37 137,'-148.355'191.111'371,"100.074"-64.3467"-352,284.037-46.2202-66,-107.086-60.085-300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22395.5 2922.78 137,'121.607'-22.3479'34,"0.783203"-154.51"175,-223.127 46.5002-167,-51.3242 347.638 153,130.484-50.761-104,83.7793 7.48682-21,127.793-245.198-493,-128.326-65.478 231,-18.5156-12.8901 184,-4.25391 339.728 387,11.7832-59.3589-279,55.8438-266.707-275,-21.9473-62.1396 53,-57.8613 390.721 250,97.4766-187.657 33,-36.9941-137.214-312,13.5449 10.438-284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23487.3 2900.27 137,'184.99'-27.8679'381,"-107.998"-97.79"-253,-57.123-40.6191-106,-185.535 218.44 91,54.752 113.59-105,72.6445 37.1392 6,240.73-172.248-170,-80.6855 31.5164-64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24113.9 2701.42 137,'-97.291'122.662'223,"89.1582"88.9897"-40,145.184-259.399-165,-46.6387-96.9683-32,-30.5664 0.717041 3,-18.4941-15.3049-24,-26.1699 18.5349-2,-13.543 10.1201 29,-3.76563 9.58008 23,-45.9785 433.15 364,49.5625-82.2217-374,9.74609 17.7749-1,84.2598-47.249-13,-79.748-73.085-96,0.00195313 0.000976563-632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16564.9 7965.43 137,'13.1777'129.689'423,"-26.1641"53.1108"-403,9.27734-1.79004-18,-43.4414-48.6533-298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05:31: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0,'6948'0,"6219"0,-8215 0,-2701 0,-2232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05:31:5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0,'0'19231,"0"-19216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05:32:0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1,'0'6337,"0"-4466,0 3408,0 1411,0-6665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05:32:1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0,'0'11024,"0"-9670,0 40,0 4949,0-6322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05:32: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0,'0'13776,"0"-8933,0-2403,0-2422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6T05:32:2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1,'8'0,"-1"1,0 0,1 1,-1-1,0 1,8 4,5 1,46 11,0-3,1-3,86 5,208-11,-83-6,-259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16501.2 9233.6 137,'-35.9902'-121.225'0,"-143.291"50.5732"347,95.5469 196.454-203,44.6426 33.1006-57,23.8311 54.6953-30,29.124 3.22852-33,69.667-22.6318-7,97.6748-347.961-6,-99.541-78.9092-15,-31.6992 6.24414-10,-25.541 21.2178-79,39.7598 68.9561-150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16302.3 9331.15 137,'62.8184'165.322'30,"46.5752"8.42676"240,-28.6885-50.6846-325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16846.3 9691.34 137,'16.3398'247.125'372,"-6.83984"-118.241"-387,21.5156-8.50977-145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19626.6 7676.53 137,'0.00195313'138.689'195,"-0.00195313"96.6592"99,0-44.332-238,0 10.3569-69,6.48438-32.0566-104,-43.7559-41.373-163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6041" units="1/cm"/>
          <inkml:channelProperty channel="Y" name="resolution" value="28.36041" units="1/cm"/>
          <inkml:channelProperty channel="F" name="resolution" value="1" units="1/dev"/>
        </inkml:channelProperties>
      </inkml:inkSource>
      <inkml:timestamp xml:id="ts0" timeString="2024-11-23T00:57:11"/>
    </inkml:context>
    <inkml:brush xml:id="br1">
      <inkml:brushProperty name="width" value="0.05953125" units="cm"/>
      <inkml:brushProperty name="height" value="0.05953125" units="cm"/>
      <inkml:brushProperty name="color" value="#ff0000"/>
      <inkml:brushProperty name="fitToCurve" value="1"/>
    </inkml:brush>
  </inkml:definitions>
  <inkml:trace contextRef="#ctx0" brushRef="#br1">19589 9177.32 137,'-154.422'-68.7559'227,"-69.9141"215.735"236,143.313 76.8379-433,61.2734 12.0742-23,58.6719-18.2178-3,168.814-298.814-2,-112.473-161.921-2,-41.5137 15.0039-5,-28.2891 10.5029-10,39.8633 78.166-167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6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7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58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30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3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19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2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35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3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40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41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4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46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47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4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49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50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1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57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5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5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24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2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2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A1266-D764-46A3-A4F1-D5E405827C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5F502-C5E7-4DDC-883E-F690F2EEEA6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customXml" Target="../ink/ink37.xml"/><Relationship Id="rId7" Type="http://schemas.openxmlformats.org/officeDocument/2006/relationships/image" Target="../media/image47.png"/><Relationship Id="rId6" Type="http://schemas.openxmlformats.org/officeDocument/2006/relationships/customXml" Target="../ink/ink36.xml"/><Relationship Id="rId5" Type="http://schemas.openxmlformats.org/officeDocument/2006/relationships/image" Target="../media/image5.png"/><Relationship Id="rId4" Type="http://schemas.openxmlformats.org/officeDocument/2006/relationships/customXml" Target="../ink/ink35.xml"/><Relationship Id="rId3" Type="http://schemas.openxmlformats.org/officeDocument/2006/relationships/image" Target="../media/image46.png"/><Relationship Id="rId2" Type="http://schemas.openxmlformats.org/officeDocument/2006/relationships/customXml" Target="../ink/ink34.xml"/><Relationship Id="rId12" Type="http://schemas.openxmlformats.org/officeDocument/2006/relationships/slideLayout" Target="../slideLayouts/slideLayout2.xml"/><Relationship Id="rId11" Type="http://schemas.openxmlformats.org/officeDocument/2006/relationships/customXml" Target="../ink/ink39.xml"/><Relationship Id="rId10" Type="http://schemas.openxmlformats.org/officeDocument/2006/relationships/customXml" Target="../ink/ink38.xml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customXml" Target="../ink/ink43.xml"/><Relationship Id="rId7" Type="http://schemas.openxmlformats.org/officeDocument/2006/relationships/image" Target="../media/image64.png"/><Relationship Id="rId6" Type="http://schemas.openxmlformats.org/officeDocument/2006/relationships/customXml" Target="../ink/ink42.xml"/><Relationship Id="rId5" Type="http://schemas.openxmlformats.org/officeDocument/2006/relationships/image" Target="../media/image63.png"/><Relationship Id="rId4" Type="http://schemas.openxmlformats.org/officeDocument/2006/relationships/customXml" Target="../ink/ink41.xml"/><Relationship Id="rId3" Type="http://schemas.openxmlformats.org/officeDocument/2006/relationships/image" Target="../media/image62.png"/><Relationship Id="rId2" Type="http://schemas.openxmlformats.org/officeDocument/2006/relationships/customXml" Target="../ink/ink40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67.png"/><Relationship Id="rId12" Type="http://schemas.openxmlformats.org/officeDocument/2006/relationships/customXml" Target="../ink/ink45.xml"/><Relationship Id="rId11" Type="http://schemas.openxmlformats.org/officeDocument/2006/relationships/image" Target="../media/image66.png"/><Relationship Id="rId10" Type="http://schemas.openxmlformats.org/officeDocument/2006/relationships/customXml" Target="../ink/ink44.xml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customXml" Target="../ink/ink4.xml"/><Relationship Id="rId7" Type="http://schemas.openxmlformats.org/officeDocument/2006/relationships/customXml" Target="../ink/ink3.xml"/><Relationship Id="rId66" Type="http://schemas.openxmlformats.org/officeDocument/2006/relationships/slideLayout" Target="../slideLayouts/slideLayout2.xml"/><Relationship Id="rId65" Type="http://schemas.openxmlformats.org/officeDocument/2006/relationships/image" Target="../media/image34.png"/><Relationship Id="rId64" Type="http://schemas.openxmlformats.org/officeDocument/2006/relationships/customXml" Target="../ink/ink33.xml"/><Relationship Id="rId63" Type="http://schemas.openxmlformats.org/officeDocument/2006/relationships/image" Target="../media/image33.png"/><Relationship Id="rId62" Type="http://schemas.openxmlformats.org/officeDocument/2006/relationships/customXml" Target="../ink/ink32.xml"/><Relationship Id="rId61" Type="http://schemas.openxmlformats.org/officeDocument/2006/relationships/customXml" Target="../ink/ink31.xml"/><Relationship Id="rId60" Type="http://schemas.openxmlformats.org/officeDocument/2006/relationships/customXml" Target="../ink/ink30.xml"/><Relationship Id="rId6" Type="http://schemas.openxmlformats.org/officeDocument/2006/relationships/image" Target="../media/image6.png"/><Relationship Id="rId59" Type="http://schemas.openxmlformats.org/officeDocument/2006/relationships/image" Target="../media/image32.png"/><Relationship Id="rId58" Type="http://schemas.openxmlformats.org/officeDocument/2006/relationships/customXml" Target="../ink/ink29.xml"/><Relationship Id="rId57" Type="http://schemas.openxmlformats.org/officeDocument/2006/relationships/image" Target="../media/image31.png"/><Relationship Id="rId56" Type="http://schemas.openxmlformats.org/officeDocument/2006/relationships/customXml" Target="../ink/ink28.xml"/><Relationship Id="rId55" Type="http://schemas.openxmlformats.org/officeDocument/2006/relationships/image" Target="../media/image30.png"/><Relationship Id="rId54" Type="http://schemas.openxmlformats.org/officeDocument/2006/relationships/customXml" Target="../ink/ink27.xml"/><Relationship Id="rId53" Type="http://schemas.openxmlformats.org/officeDocument/2006/relationships/image" Target="../media/image29.png"/><Relationship Id="rId52" Type="http://schemas.openxmlformats.org/officeDocument/2006/relationships/customXml" Target="../ink/ink26.xml"/><Relationship Id="rId51" Type="http://schemas.openxmlformats.org/officeDocument/2006/relationships/image" Target="../media/image28.png"/><Relationship Id="rId50" Type="http://schemas.openxmlformats.org/officeDocument/2006/relationships/customXml" Target="../ink/ink25.xml"/><Relationship Id="rId5" Type="http://schemas.openxmlformats.org/officeDocument/2006/relationships/customXml" Target="../ink/ink2.xml"/><Relationship Id="rId49" Type="http://schemas.openxmlformats.org/officeDocument/2006/relationships/image" Target="../media/image27.png"/><Relationship Id="rId48" Type="http://schemas.openxmlformats.org/officeDocument/2006/relationships/customXml" Target="../ink/ink24.xml"/><Relationship Id="rId47" Type="http://schemas.openxmlformats.org/officeDocument/2006/relationships/image" Target="../media/image26.png"/><Relationship Id="rId46" Type="http://schemas.openxmlformats.org/officeDocument/2006/relationships/customXml" Target="../ink/ink23.xml"/><Relationship Id="rId45" Type="http://schemas.openxmlformats.org/officeDocument/2006/relationships/image" Target="../media/image25.png"/><Relationship Id="rId44" Type="http://schemas.openxmlformats.org/officeDocument/2006/relationships/customXml" Target="../ink/ink22.xml"/><Relationship Id="rId43" Type="http://schemas.openxmlformats.org/officeDocument/2006/relationships/image" Target="../media/image24.png"/><Relationship Id="rId42" Type="http://schemas.openxmlformats.org/officeDocument/2006/relationships/customXml" Target="../ink/ink21.xml"/><Relationship Id="rId41" Type="http://schemas.openxmlformats.org/officeDocument/2006/relationships/image" Target="../media/image23.png"/><Relationship Id="rId40" Type="http://schemas.openxmlformats.org/officeDocument/2006/relationships/customXml" Target="../ink/ink20.xml"/><Relationship Id="rId4" Type="http://schemas.openxmlformats.org/officeDocument/2006/relationships/image" Target="../media/image5.png"/><Relationship Id="rId39" Type="http://schemas.openxmlformats.org/officeDocument/2006/relationships/image" Target="../media/image22.png"/><Relationship Id="rId38" Type="http://schemas.openxmlformats.org/officeDocument/2006/relationships/customXml" Target="../ink/ink19.xml"/><Relationship Id="rId37" Type="http://schemas.openxmlformats.org/officeDocument/2006/relationships/image" Target="../media/image21.png"/><Relationship Id="rId36" Type="http://schemas.openxmlformats.org/officeDocument/2006/relationships/customXml" Target="../ink/ink18.xml"/><Relationship Id="rId35" Type="http://schemas.openxmlformats.org/officeDocument/2006/relationships/image" Target="../media/image20.png"/><Relationship Id="rId34" Type="http://schemas.openxmlformats.org/officeDocument/2006/relationships/customXml" Target="../ink/ink17.xml"/><Relationship Id="rId33" Type="http://schemas.openxmlformats.org/officeDocument/2006/relationships/image" Target="../media/image19.png"/><Relationship Id="rId32" Type="http://schemas.openxmlformats.org/officeDocument/2006/relationships/customXml" Target="../ink/ink16.xml"/><Relationship Id="rId31" Type="http://schemas.openxmlformats.org/officeDocument/2006/relationships/image" Target="../media/image18.png"/><Relationship Id="rId30" Type="http://schemas.openxmlformats.org/officeDocument/2006/relationships/customXml" Target="../ink/ink15.xml"/><Relationship Id="rId3" Type="http://schemas.openxmlformats.org/officeDocument/2006/relationships/customXml" Target="../ink/ink1.xml"/><Relationship Id="rId29" Type="http://schemas.openxmlformats.org/officeDocument/2006/relationships/image" Target="../media/image17.png"/><Relationship Id="rId28" Type="http://schemas.openxmlformats.org/officeDocument/2006/relationships/customXml" Target="../ink/ink14.xml"/><Relationship Id="rId27" Type="http://schemas.openxmlformats.org/officeDocument/2006/relationships/image" Target="../media/image16.png"/><Relationship Id="rId26" Type="http://schemas.openxmlformats.org/officeDocument/2006/relationships/customXml" Target="../ink/ink13.xml"/><Relationship Id="rId25" Type="http://schemas.openxmlformats.org/officeDocument/2006/relationships/image" Target="../media/image15.png"/><Relationship Id="rId24" Type="http://schemas.openxmlformats.org/officeDocument/2006/relationships/customXml" Target="../ink/ink12.xml"/><Relationship Id="rId23" Type="http://schemas.openxmlformats.org/officeDocument/2006/relationships/image" Target="../media/image14.png"/><Relationship Id="rId22" Type="http://schemas.openxmlformats.org/officeDocument/2006/relationships/customXml" Target="../ink/ink11.xml"/><Relationship Id="rId21" Type="http://schemas.openxmlformats.org/officeDocument/2006/relationships/image" Target="../media/image13.png"/><Relationship Id="rId20" Type="http://schemas.openxmlformats.org/officeDocument/2006/relationships/customXml" Target="../ink/ink10.xml"/><Relationship Id="rId2" Type="http://schemas.openxmlformats.org/officeDocument/2006/relationships/image" Target="../media/image4.png"/><Relationship Id="rId19" Type="http://schemas.openxmlformats.org/officeDocument/2006/relationships/image" Target="../media/image12.png"/><Relationship Id="rId18" Type="http://schemas.openxmlformats.org/officeDocument/2006/relationships/customXml" Target="../ink/ink9.xml"/><Relationship Id="rId17" Type="http://schemas.openxmlformats.org/officeDocument/2006/relationships/image" Target="../media/image11.png"/><Relationship Id="rId16" Type="http://schemas.openxmlformats.org/officeDocument/2006/relationships/customXml" Target="../ink/ink8.xml"/><Relationship Id="rId15" Type="http://schemas.openxmlformats.org/officeDocument/2006/relationships/image" Target="../media/image10.png"/><Relationship Id="rId14" Type="http://schemas.openxmlformats.org/officeDocument/2006/relationships/customXml" Target="../ink/ink7.xml"/><Relationship Id="rId13" Type="http://schemas.openxmlformats.org/officeDocument/2006/relationships/image" Target="../media/image9.png"/><Relationship Id="rId12" Type="http://schemas.openxmlformats.org/officeDocument/2006/relationships/customXml" Target="../ink/ink6.xml"/><Relationship Id="rId11" Type="http://schemas.openxmlformats.org/officeDocument/2006/relationships/image" Target="../media/image8.png"/><Relationship Id="rId10" Type="http://schemas.openxmlformats.org/officeDocument/2006/relationships/customXml" Target="../ink/ink5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9788" y="806428"/>
            <a:ext cx="12053976" cy="58674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422" y="461554"/>
            <a:ext cx="8827851" cy="6046823"/>
          </a:xfrm>
          <a:prstGeom prst="rect">
            <a:avLst/>
          </a:prstGeom>
        </p:spPr>
      </p:pic>
      <p:sp>
        <p:nvSpPr>
          <p:cNvPr id="1048600" name="矩形 1"/>
          <p:cNvSpPr/>
          <p:nvPr/>
        </p:nvSpPr>
        <p:spPr>
          <a:xfrm>
            <a:off x="5766507" y="2808435"/>
            <a:ext cx="3974542" cy="75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000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    Categorical - Nominal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92" y="1690608"/>
            <a:ext cx="12039015" cy="3476784"/>
          </a:xfrm>
          <a:prstGeom prst="rect">
            <a:avLst/>
          </a:prstGeom>
        </p:spPr>
      </p:pic>
      <p:sp>
        <p:nvSpPr>
          <p:cNvPr id="1048601" name="矩形 1"/>
          <p:cNvSpPr/>
          <p:nvPr/>
        </p:nvSpPr>
        <p:spPr>
          <a:xfrm>
            <a:off x="162613" y="2593970"/>
            <a:ext cx="299966" cy="2456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02" name="矩形 2"/>
          <p:cNvSpPr/>
          <p:nvPr/>
        </p:nvSpPr>
        <p:spPr>
          <a:xfrm>
            <a:off x="3160411" y="2593970"/>
            <a:ext cx="299966" cy="2456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92" y="1690608"/>
            <a:ext cx="12039015" cy="3476784"/>
          </a:xfrm>
          <a:prstGeom prst="rect">
            <a:avLst/>
          </a:prstGeom>
        </p:spPr>
      </p:pic>
      <p:pic>
        <p:nvPicPr>
          <p:cNvPr id="209716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70" y="4015568"/>
            <a:ext cx="2281254" cy="752481"/>
          </a:xfrm>
          <a:prstGeom prst="rect">
            <a:avLst/>
          </a:prstGeom>
        </p:spPr>
      </p:pic>
      <p:pic>
        <p:nvPicPr>
          <p:cNvPr id="2097168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4" y="4222738"/>
            <a:ext cx="319090" cy="3381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70" y="1092643"/>
            <a:ext cx="11472023" cy="4883230"/>
          </a:xfrm>
          <a:prstGeom prst="rect">
            <a:avLst/>
          </a:prstGeom>
        </p:spPr>
      </p:pic>
      <p:pic>
        <p:nvPicPr>
          <p:cNvPr id="209717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859" y="773175"/>
            <a:ext cx="3402210" cy="14321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385" y="747579"/>
            <a:ext cx="11265229" cy="5556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578" y="658134"/>
            <a:ext cx="10758583" cy="5645847"/>
          </a:xfrm>
          <a:prstGeom prst="rect">
            <a:avLst/>
          </a:prstGeom>
        </p:spPr>
      </p:pic>
      <p:sp>
        <p:nvSpPr>
          <p:cNvPr id="1048603" name="矩形 3"/>
          <p:cNvSpPr/>
          <p:nvPr/>
        </p:nvSpPr>
        <p:spPr>
          <a:xfrm>
            <a:off x="8915751" y="1276158"/>
            <a:ext cx="2148489" cy="4923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578" y="658134"/>
            <a:ext cx="10758583" cy="5645847"/>
          </a:xfrm>
          <a:prstGeom prst="rect">
            <a:avLst/>
          </a:prstGeom>
        </p:spPr>
      </p:pic>
      <p:sp>
        <p:nvSpPr>
          <p:cNvPr id="1048604" name="矩形 1"/>
          <p:cNvSpPr/>
          <p:nvPr/>
        </p:nvSpPr>
        <p:spPr>
          <a:xfrm>
            <a:off x="8894236" y="4164587"/>
            <a:ext cx="2126973" cy="6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</a:rPr>
              <a:t>    Parameter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48701" name="墨迹 1048700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701" name="墨迹 1048700"/>
            </p:nvPicPr>
            <p:blipFill>
              <a:blip r:embed="rId3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48702" name="墨迹 1048701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702" name="墨迹 1048701"/>
            </p:nvPicPr>
            <p:blipFill>
              <a:blip r:embed="rId5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48703" name="墨迹 1048702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703" name="墨迹 1048702"/>
            </p:nvPicPr>
            <p:blipFill>
              <a:blip r:embed="rId7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48704" name="墨迹 1048703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704" name="墨迹 1048703"/>
            </p:nvPicPr>
            <p:blipFill>
              <a:blip r:embed="rId9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48705" name="墨迹 1048704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705" name="墨迹 1048704"/>
            </p:nvPicPr>
            <p:blipFill>
              <a:blip r:embed="rId9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48706" name="墨迹 1048705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706" name="墨迹 1048705"/>
            </p:nvPicPr>
            <p:blipFill>
              <a:blip r:embed="rId5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764" y="257829"/>
            <a:ext cx="11198472" cy="6438806"/>
          </a:xfrm>
          <a:prstGeom prst="rect">
            <a:avLst/>
          </a:prstGeom>
        </p:spPr>
      </p:pic>
      <p:sp>
        <p:nvSpPr>
          <p:cNvPr id="1048605" name="矩形 3"/>
          <p:cNvSpPr/>
          <p:nvPr/>
        </p:nvSpPr>
        <p:spPr>
          <a:xfrm>
            <a:off x="6487437" y="2975867"/>
            <a:ext cx="2304474" cy="3624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764" y="257829"/>
            <a:ext cx="11198472" cy="64388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889" y="2430415"/>
            <a:ext cx="11461012" cy="16071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数据设计 习题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92" name="副标题 2"/>
          <p:cNvSpPr>
            <a:spLocks noGrp="1"/>
          </p:cNvSpPr>
          <p:nvPr>
            <p:ph type="subTitle" idx="1"/>
          </p:nvPr>
        </p:nvSpPr>
        <p:spPr>
          <a:xfrm>
            <a:off x="1524000" y="3779838"/>
            <a:ext cx="9144000" cy="1655762"/>
          </a:xfrm>
        </p:spPr>
        <p:txBody>
          <a:bodyPr/>
          <a:p>
            <a:r>
              <a:rPr lang="zh-CN" altLang="en-US" dirty="0"/>
              <a:t>回鉴琪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289" y="1649365"/>
            <a:ext cx="11461012" cy="1607107"/>
          </a:xfrm>
          <a:prstGeom prst="rect">
            <a:avLst/>
          </a:prstGeom>
        </p:spPr>
      </p:pic>
      <p:pic>
        <p:nvPicPr>
          <p:cNvPr id="2097178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9" y="4262433"/>
            <a:ext cx="3533801" cy="1190634"/>
          </a:xfrm>
          <a:prstGeom prst="rect">
            <a:avLst/>
          </a:prstGeom>
        </p:spPr>
      </p:pic>
      <p:pic>
        <p:nvPicPr>
          <p:cNvPr id="209717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51" y="4478339"/>
            <a:ext cx="5877759" cy="9239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6174" y="554017"/>
            <a:ext cx="7939651" cy="5859483"/>
          </a:xfrm>
          <a:prstGeom prst="rect">
            <a:avLst/>
          </a:prstGeom>
        </p:spPr>
      </p:pic>
      <p:sp>
        <p:nvSpPr>
          <p:cNvPr id="1048606" name="矩形 3"/>
          <p:cNvSpPr/>
          <p:nvPr/>
        </p:nvSpPr>
        <p:spPr>
          <a:xfrm>
            <a:off x="7636787" y="1172467"/>
            <a:ext cx="2288263" cy="51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6174" y="554017"/>
            <a:ext cx="7939651" cy="5859483"/>
          </a:xfrm>
          <a:prstGeom prst="rect">
            <a:avLst/>
          </a:prstGeom>
        </p:spPr>
      </p:pic>
      <p:sp>
        <p:nvSpPr>
          <p:cNvPr id="1048607" name="矩形 3"/>
          <p:cNvSpPr/>
          <p:nvPr/>
        </p:nvSpPr>
        <p:spPr>
          <a:xfrm>
            <a:off x="7867650" y="3333749"/>
            <a:ext cx="2152650" cy="933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000" dirty="0">
                <a:solidFill>
                  <a:schemeClr val="tx1"/>
                </a:solidFill>
              </a:rPr>
              <a:t>    Binomial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00" y="538938"/>
            <a:ext cx="11297970" cy="55126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49" y="3832222"/>
            <a:ext cx="3993527" cy="1304927"/>
          </a:xfrm>
          <a:prstGeom prst="rect">
            <a:avLst/>
          </a:prstGeom>
        </p:spPr>
      </p:pic>
      <p:pic>
        <p:nvPicPr>
          <p:cNvPr id="209718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01606"/>
            <a:ext cx="11995150" cy="1970385"/>
          </a:xfrm>
          <a:prstGeom prst="rect">
            <a:avLst/>
          </a:prstGeom>
        </p:spPr>
      </p:pic>
      <p:pic>
        <p:nvPicPr>
          <p:cNvPr id="209718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51" y="2426634"/>
            <a:ext cx="11670878" cy="121826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201606"/>
            <a:ext cx="11995150" cy="1970385"/>
          </a:xfrm>
          <a:prstGeom prst="rect">
            <a:avLst/>
          </a:prstGeom>
        </p:spPr>
      </p:pic>
      <p:pic>
        <p:nvPicPr>
          <p:cNvPr id="209718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448714"/>
            <a:ext cx="11792602" cy="1202535"/>
          </a:xfrm>
          <a:prstGeom prst="rect">
            <a:avLst/>
          </a:prstGeom>
        </p:spPr>
      </p:pic>
      <p:pic>
        <p:nvPicPr>
          <p:cNvPr id="2097188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75" y="3651249"/>
            <a:ext cx="9857648" cy="308929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201606"/>
            <a:ext cx="11995150" cy="1970385"/>
          </a:xfrm>
          <a:prstGeom prst="rect">
            <a:avLst/>
          </a:prstGeom>
        </p:spPr>
      </p:pic>
      <p:pic>
        <p:nvPicPr>
          <p:cNvPr id="2097190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2" y="2466166"/>
            <a:ext cx="8520175" cy="4033867"/>
          </a:xfrm>
          <a:prstGeom prst="rect">
            <a:avLst/>
          </a:prstGeom>
        </p:spPr>
      </p:pic>
      <p:sp>
        <p:nvSpPr>
          <p:cNvPr id="1048608" name="文本框 4"/>
          <p:cNvSpPr txBox="1"/>
          <p:nvPr/>
        </p:nvSpPr>
        <p:spPr>
          <a:xfrm>
            <a:off x="4927598" y="1941158"/>
            <a:ext cx="161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FF0000"/>
                </a:solidFill>
              </a:rPr>
              <a:t>SE = 0.95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300"/>
            <a:ext cx="6038894" cy="6453235"/>
          </a:xfrm>
          <a:prstGeom prst="rect">
            <a:avLst/>
          </a:prstGeom>
        </p:spPr>
      </p:pic>
      <p:pic>
        <p:nvPicPr>
          <p:cNvPr id="209719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945" y="297633"/>
            <a:ext cx="6334055" cy="62159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图片 2"/>
          <p:cNvPicPr>
            <a:picLocks noChangeAspect="1"/>
          </p:cNvPicPr>
          <p:nvPr/>
        </p:nvPicPr>
        <p:blipFill rotWithShape="1">
          <a:blip r:embed="rId1"/>
          <a:srcRect l="9124" t="3610" r="2204" b="27080"/>
          <a:stretch>
            <a:fillRect/>
          </a:stretch>
        </p:blipFill>
        <p:spPr>
          <a:xfrm>
            <a:off x="1377950" y="-73313"/>
            <a:ext cx="9036050" cy="69313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097194" name="墨迹 8"/>
              <p14:cNvContentPartPr/>
              <p14:nvPr/>
            </p14:nvContentPartPr>
            <p14:xfrm>
              <a:off x="1282530" y="6501760"/>
              <a:ext cx="9841680" cy="360"/>
            </p14:xfrm>
          </p:contentPart>
        </mc:Choice>
        <mc:Fallback xmlns="">
          <p:pic>
            <p:nvPicPr>
              <p:cNvPr id="2097194" name="墨迹 8"/>
            </p:nvPicPr>
            <p:blipFill>
              <a:blip r:embed="rId3"/>
            </p:blipFill>
            <p:spPr>
              <a:xfrm>
                <a:off x="1282530" y="6501760"/>
                <a:ext cx="984168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097195" name="墨迹 10"/>
              <p14:cNvContentPartPr/>
              <p14:nvPr/>
            </p14:nvContentPartPr>
            <p14:xfrm>
              <a:off x="5891250" y="247480"/>
              <a:ext cx="360" cy="6928920"/>
            </p14:xfrm>
          </p:contentPart>
        </mc:Choice>
        <mc:Fallback xmlns="">
          <p:pic>
            <p:nvPicPr>
              <p:cNvPr id="2097195" name="墨迹 10"/>
            </p:nvPicPr>
            <p:blipFill>
              <a:blip r:embed="rId5"/>
            </p:blipFill>
            <p:spPr>
              <a:xfrm>
                <a:off x="5891250" y="247480"/>
                <a:ext cx="360" cy="6928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97196" name="墨迹 11"/>
              <p14:cNvContentPartPr/>
              <p14:nvPr/>
            </p14:nvContentPartPr>
            <p14:xfrm>
              <a:off x="5732490" y="164720"/>
              <a:ext cx="360" cy="7273080"/>
            </p14:xfrm>
          </p:contentPart>
        </mc:Choice>
        <mc:Fallback xmlns="">
          <p:pic>
            <p:nvPicPr>
              <p:cNvPr id="2097196" name="墨迹 11"/>
            </p:nvPicPr>
            <p:blipFill>
              <a:blip r:embed="rId7"/>
            </p:blipFill>
            <p:spPr>
              <a:xfrm>
                <a:off x="5732490" y="164720"/>
                <a:ext cx="360" cy="7273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097197" name="墨迹 12"/>
              <p14:cNvContentPartPr/>
              <p14:nvPr/>
            </p14:nvContentPartPr>
            <p14:xfrm>
              <a:off x="5573730" y="133470"/>
              <a:ext cx="360" cy="7249320"/>
            </p14:xfrm>
          </p:contentPart>
        </mc:Choice>
        <mc:Fallback xmlns="">
          <p:pic>
            <p:nvPicPr>
              <p:cNvPr id="2097197" name="墨迹 12"/>
            </p:nvPicPr>
            <p:blipFill>
              <a:blip r:embed="rId9"/>
            </p:blipFill>
            <p:spPr>
              <a:xfrm>
                <a:off x="5573730" y="133470"/>
                <a:ext cx="360" cy="7249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2097198" name="墨迹 13"/>
              <p14:cNvContentPartPr/>
              <p14:nvPr/>
            </p14:nvContentPartPr>
            <p14:xfrm>
              <a:off x="5434050" y="107910"/>
              <a:ext cx="360" cy="7587720"/>
            </p14:xfrm>
          </p:contentPart>
        </mc:Choice>
        <mc:Fallback xmlns="">
          <p:pic>
            <p:nvPicPr>
              <p:cNvPr id="2097198" name="墨迹 13"/>
            </p:nvPicPr>
            <p:blipFill>
              <a:blip r:embed="rId11"/>
            </p:blipFill>
            <p:spPr>
              <a:xfrm>
                <a:off x="5434050" y="107910"/>
                <a:ext cx="360" cy="7587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097199" name="墨迹 14"/>
              <p14:cNvContentPartPr/>
              <p14:nvPr/>
            </p14:nvContentPartPr>
            <p14:xfrm>
              <a:off x="5473650" y="37850"/>
              <a:ext cx="392400" cy="32400"/>
            </p14:xfrm>
          </p:contentPart>
        </mc:Choice>
        <mc:Fallback xmlns="">
          <p:pic>
            <p:nvPicPr>
              <p:cNvPr id="2097199" name="墨迹 14"/>
            </p:nvPicPr>
            <p:blipFill>
              <a:blip r:embed="rId13"/>
            </p:blipFill>
            <p:spPr>
              <a:xfrm>
                <a:off x="5473650" y="37850"/>
                <a:ext cx="392400" cy="32400"/>
              </a:xfrm>
              <a:prstGeom prst="rect"/>
            </p:spPr>
          </p:pic>
        </mc:Fallback>
      </mc:AlternateContent>
      <p:sp>
        <p:nvSpPr>
          <p:cNvPr id="1048609" name="椭圆 15"/>
          <p:cNvSpPr/>
          <p:nvPr/>
        </p:nvSpPr>
        <p:spPr>
          <a:xfrm>
            <a:off x="5263630" y="6290135"/>
            <a:ext cx="812440" cy="399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476" y="288904"/>
            <a:ext cx="11511047" cy="56197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95" y="98807"/>
            <a:ext cx="8253973" cy="3330193"/>
          </a:xfrm>
          <a:prstGeom prst="rect">
            <a:avLst/>
          </a:prstGeom>
        </p:spPr>
      </p:pic>
      <p:sp>
        <p:nvSpPr>
          <p:cNvPr id="1048593" name="矩形 5"/>
          <p:cNvSpPr/>
          <p:nvPr/>
        </p:nvSpPr>
        <p:spPr>
          <a:xfrm>
            <a:off x="2514751" y="1515725"/>
            <a:ext cx="192705" cy="152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54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618" y="1903000"/>
            <a:ext cx="6777087" cy="4786347"/>
          </a:xfrm>
          <a:prstGeom prst="rect">
            <a:avLst/>
          </a:prstGeom>
        </p:spPr>
      </p:pic>
      <p:sp>
        <p:nvSpPr>
          <p:cNvPr id="1048594" name="矩形 7"/>
          <p:cNvSpPr/>
          <p:nvPr/>
        </p:nvSpPr>
        <p:spPr>
          <a:xfrm>
            <a:off x="4684210" y="1515725"/>
            <a:ext cx="192705" cy="152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777" y="580232"/>
            <a:ext cx="11422114" cy="6184900"/>
          </a:xfrm>
          <a:prstGeom prst="rect">
            <a:avLst/>
          </a:prstGeom>
        </p:spPr>
      </p:pic>
      <p:pic>
        <p:nvPicPr>
          <p:cNvPr id="209720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7" y="92868"/>
            <a:ext cx="5434739" cy="4913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777" y="92868"/>
            <a:ext cx="5434739" cy="491332"/>
          </a:xfrm>
          <a:prstGeom prst="rect">
            <a:avLst/>
          </a:prstGeom>
        </p:spPr>
      </p:pic>
      <p:pic>
        <p:nvPicPr>
          <p:cNvPr id="2097204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7" y="502399"/>
            <a:ext cx="11220532" cy="6262733"/>
          </a:xfrm>
          <a:prstGeom prst="rect">
            <a:avLst/>
          </a:prstGeom>
        </p:spPr>
      </p:pic>
      <p:pic>
        <p:nvPicPr>
          <p:cNvPr id="2097205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1" y="6186184"/>
            <a:ext cx="3384550" cy="57894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614" y="216285"/>
            <a:ext cx="5175751" cy="6425429"/>
          </a:xfrm>
          <a:prstGeom prst="rect">
            <a:avLst/>
          </a:prstGeom>
        </p:spPr>
      </p:pic>
      <p:pic>
        <p:nvPicPr>
          <p:cNvPr id="209720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763" y="216284"/>
            <a:ext cx="5123446" cy="6425429"/>
          </a:xfrm>
          <a:prstGeom prst="rect">
            <a:avLst/>
          </a:prstGeom>
        </p:spPr>
      </p:pic>
      <p:sp>
        <p:nvSpPr>
          <p:cNvPr id="1048610" name="矩形 9"/>
          <p:cNvSpPr/>
          <p:nvPr/>
        </p:nvSpPr>
        <p:spPr>
          <a:xfrm>
            <a:off x="9030945" y="3845962"/>
            <a:ext cx="3837663" cy="5131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208" name="图片 8"/>
          <p:cNvPicPr>
            <a:picLocks noChangeAspect="1"/>
          </p:cNvPicPr>
          <p:nvPr/>
        </p:nvPicPr>
        <p:blipFill rotWithShape="1">
          <a:blip r:embed="rId3"/>
          <a:srcRect l="4700"/>
          <a:stretch>
            <a:fillRect/>
          </a:stretch>
        </p:blipFill>
        <p:spPr>
          <a:xfrm>
            <a:off x="10077450" y="3998362"/>
            <a:ext cx="1835148" cy="28596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121" y="308758"/>
            <a:ext cx="4581750" cy="6240484"/>
          </a:xfrm>
          <a:prstGeom prst="rect">
            <a:avLst/>
          </a:prstGeom>
        </p:spPr>
      </p:pic>
      <p:pic>
        <p:nvPicPr>
          <p:cNvPr id="2097210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78" y="642121"/>
            <a:ext cx="6057944" cy="6043657"/>
          </a:xfrm>
          <a:prstGeom prst="rect">
            <a:avLst/>
          </a:prstGeom>
        </p:spPr>
      </p:pic>
      <p:sp>
        <p:nvSpPr>
          <p:cNvPr id="1048611" name="矩形 7"/>
          <p:cNvSpPr/>
          <p:nvPr/>
        </p:nvSpPr>
        <p:spPr>
          <a:xfrm>
            <a:off x="1054100" y="2260600"/>
            <a:ext cx="4718050" cy="2565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12" name="左大括号 8"/>
          <p:cNvSpPr/>
          <p:nvPr/>
        </p:nvSpPr>
        <p:spPr>
          <a:xfrm>
            <a:off x="742950" y="2260600"/>
            <a:ext cx="215922" cy="256540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613" name="文本框 9"/>
          <p:cNvSpPr txBox="1"/>
          <p:nvPr/>
        </p:nvSpPr>
        <p:spPr>
          <a:xfrm>
            <a:off x="-23011" y="3374023"/>
            <a:ext cx="1100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 dirty="0"/>
              <a:t>不用管</a:t>
            </a:r>
            <a:endParaRPr lang="en-US" altLang="zh-CN" sz="1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95" y="98807"/>
            <a:ext cx="8253973" cy="3330193"/>
          </a:xfrm>
          <a:prstGeom prst="rect">
            <a:avLst/>
          </a:prstGeom>
        </p:spPr>
      </p:pic>
      <p:pic>
        <p:nvPicPr>
          <p:cNvPr id="209715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29" y="1938186"/>
            <a:ext cx="6524673" cy="47482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48668" name="墨迹 1048667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668" name="墨迹 1048667"/>
            </p:nvPicPr>
            <p:blipFill>
              <a:blip r:embed="rId4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48669" name="墨迹 104866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669" name="墨迹 1048668"/>
            </p:nvPicPr>
            <p:blipFill>
              <a:blip r:embed="rId6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48670" name="墨迹 104866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670" name="墨迹 1048669"/>
            </p:nvPicPr>
            <p:blipFill>
              <a:blip r:embed="rId4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48671" name="墨迹 1048670"/>
              <p14:cNvContentPartPr/>
              <p14:nvPr/>
            </p14:nvContentPartPr>
            <p14:xfrm>
              <a:off x="7926852" y="3823407"/>
              <a:ext cx="30646" cy="300410"/>
            </p14:xfrm>
          </p:contentPart>
        </mc:Choice>
        <mc:Fallback xmlns="">
          <p:pic>
            <p:nvPicPr>
              <p:cNvPr id="1048671" name="墨迹 1048670"/>
            </p:nvPicPr>
            <p:blipFill>
              <a:blip r:embed="rId9"/>
            </p:blipFill>
            <p:spPr>
              <a:xfrm>
                <a:off x="7926852" y="3823407"/>
                <a:ext cx="30646" cy="300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48672" name="墨迹 1048671"/>
              <p14:cNvContentPartPr/>
              <p14:nvPr/>
            </p14:nvContentPartPr>
            <p14:xfrm>
              <a:off x="7750945" y="4318419"/>
              <a:ext cx="239441" cy="458083"/>
            </p14:xfrm>
          </p:contentPart>
        </mc:Choice>
        <mc:Fallback xmlns="">
          <p:pic>
            <p:nvPicPr>
              <p:cNvPr id="1048672" name="墨迹 1048671"/>
            </p:nvPicPr>
            <p:blipFill>
              <a:blip r:embed="rId11"/>
            </p:blipFill>
            <p:spPr>
              <a:xfrm>
                <a:off x="7750945" y="4318419"/>
                <a:ext cx="239441" cy="4580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048673" name="墨迹 1048672"/>
              <p14:cNvContentPartPr/>
              <p14:nvPr/>
            </p14:nvContentPartPr>
            <p14:xfrm>
              <a:off x="7825107" y="4478950"/>
              <a:ext cx="121400" cy="221825"/>
            </p14:xfrm>
          </p:contentPart>
        </mc:Choice>
        <mc:Fallback xmlns="">
          <p:pic>
            <p:nvPicPr>
              <p:cNvPr id="1048673" name="墨迹 1048672"/>
            </p:nvPicPr>
            <p:blipFill>
              <a:blip r:embed="rId13"/>
            </p:blipFill>
            <p:spPr>
              <a:xfrm>
                <a:off x="7825107" y="4478950"/>
                <a:ext cx="121400" cy="2218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48674" name="墨迹 1048673"/>
              <p14:cNvContentPartPr/>
              <p14:nvPr/>
            </p14:nvContentPartPr>
            <p14:xfrm>
              <a:off x="8086245" y="4651841"/>
              <a:ext cx="27291" cy="238264"/>
            </p14:xfrm>
          </p:contentPart>
        </mc:Choice>
        <mc:Fallback xmlns="">
          <p:pic>
            <p:nvPicPr>
              <p:cNvPr id="1048674" name="墨迹 1048673"/>
            </p:nvPicPr>
            <p:blipFill>
              <a:blip r:embed="rId15"/>
            </p:blipFill>
            <p:spPr>
              <a:xfrm>
                <a:off x="8086245" y="4651841"/>
                <a:ext cx="27291" cy="2382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48675" name="墨迹 1048674"/>
              <p14:cNvContentPartPr/>
              <p14:nvPr/>
            </p14:nvContentPartPr>
            <p14:xfrm>
              <a:off x="9405969" y="3684734"/>
              <a:ext cx="17890" cy="510569"/>
            </p14:xfrm>
          </p:contentPart>
        </mc:Choice>
        <mc:Fallback xmlns="">
          <p:pic>
            <p:nvPicPr>
              <p:cNvPr id="1048675" name="墨迹 1048674"/>
            </p:nvPicPr>
            <p:blipFill>
              <a:blip r:embed="rId17"/>
            </p:blipFill>
            <p:spPr>
              <a:xfrm>
                <a:off x="9405969" y="3684734"/>
                <a:ext cx="17890" cy="51056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048676" name="墨迹 1048675"/>
              <p14:cNvContentPartPr/>
              <p14:nvPr/>
            </p14:nvContentPartPr>
            <p14:xfrm>
              <a:off x="9172561" y="4331385"/>
              <a:ext cx="233499" cy="436418"/>
            </p14:xfrm>
          </p:contentPart>
        </mc:Choice>
        <mc:Fallback xmlns="">
          <p:pic>
            <p:nvPicPr>
              <p:cNvPr id="1048676" name="墨迹 1048675"/>
            </p:nvPicPr>
            <p:blipFill>
              <a:blip r:embed="rId19"/>
            </p:blipFill>
            <p:spPr>
              <a:xfrm>
                <a:off x="9172561" y="4331385"/>
                <a:ext cx="233499" cy="43641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048677" name="墨迹 1048676"/>
              <p14:cNvContentPartPr/>
              <p14:nvPr/>
            </p14:nvContentPartPr>
            <p14:xfrm>
              <a:off x="9229845" y="4590609"/>
              <a:ext cx="106964" cy="165539"/>
            </p14:xfrm>
          </p:contentPart>
        </mc:Choice>
        <mc:Fallback xmlns="">
          <p:pic>
            <p:nvPicPr>
              <p:cNvPr id="1048677" name="墨迹 1048676"/>
            </p:nvPicPr>
            <p:blipFill>
              <a:blip r:embed="rId21"/>
            </p:blipFill>
            <p:spPr>
              <a:xfrm>
                <a:off x="9229845" y="4590609"/>
                <a:ext cx="106964" cy="16553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048678" name="墨迹 1048677"/>
              <p14:cNvContentPartPr/>
              <p14:nvPr/>
            </p14:nvContentPartPr>
            <p14:xfrm>
              <a:off x="9453163" y="4677055"/>
              <a:ext cx="243484" cy="186155"/>
            </p14:xfrm>
          </p:contentPart>
        </mc:Choice>
        <mc:Fallback xmlns="">
          <p:pic>
            <p:nvPicPr>
              <p:cNvPr id="1048678" name="墨迹 1048677"/>
            </p:nvPicPr>
            <p:blipFill>
              <a:blip r:embed="rId23"/>
            </p:blipFill>
            <p:spPr>
              <a:xfrm>
                <a:off x="9453163" y="4677055"/>
                <a:ext cx="243484" cy="186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048679" name="墨迹 1048678"/>
              <p14:cNvContentPartPr/>
              <p14:nvPr/>
            </p14:nvContentPartPr>
            <p14:xfrm>
              <a:off x="10275065" y="3697340"/>
              <a:ext cx="11935" cy="413005"/>
            </p14:xfrm>
          </p:contentPart>
        </mc:Choice>
        <mc:Fallback xmlns="">
          <p:pic>
            <p:nvPicPr>
              <p:cNvPr id="1048679" name="墨迹 1048678"/>
            </p:nvPicPr>
            <p:blipFill>
              <a:blip r:embed="rId25"/>
            </p:blipFill>
            <p:spPr>
              <a:xfrm>
                <a:off x="10275065" y="3697340"/>
                <a:ext cx="11935" cy="4130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048680" name="墨迹 1048679"/>
              <p14:cNvContentPartPr/>
              <p14:nvPr/>
            </p14:nvContentPartPr>
            <p14:xfrm>
              <a:off x="10099335" y="4304187"/>
              <a:ext cx="300924" cy="386600"/>
            </p14:xfrm>
          </p:contentPart>
        </mc:Choice>
        <mc:Fallback xmlns="">
          <p:pic>
            <p:nvPicPr>
              <p:cNvPr id="1048680" name="墨迹 1048679"/>
            </p:nvPicPr>
            <p:blipFill>
              <a:blip r:embed="rId27"/>
            </p:blipFill>
            <p:spPr>
              <a:xfrm>
                <a:off x="10099335" y="4304187"/>
                <a:ext cx="300924" cy="386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048681" name="墨迹 1048680"/>
              <p14:cNvContentPartPr/>
              <p14:nvPr/>
            </p14:nvContentPartPr>
            <p14:xfrm>
              <a:off x="10225768" y="4484353"/>
              <a:ext cx="76733" cy="256534"/>
            </p14:xfrm>
          </p:contentPart>
        </mc:Choice>
        <mc:Fallback xmlns="">
          <p:pic>
            <p:nvPicPr>
              <p:cNvPr id="1048681" name="墨迹 1048680"/>
            </p:nvPicPr>
            <p:blipFill>
              <a:blip r:embed="rId29"/>
            </p:blipFill>
            <p:spPr>
              <a:xfrm>
                <a:off x="10225768" y="4484353"/>
                <a:ext cx="76733" cy="25653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048682" name="墨迹 1048681"/>
              <p14:cNvContentPartPr/>
              <p14:nvPr/>
            </p14:nvContentPartPr>
            <p14:xfrm>
              <a:off x="10418656" y="4587007"/>
              <a:ext cx="126145" cy="354427"/>
            </p14:xfrm>
          </p:contentPart>
        </mc:Choice>
        <mc:Fallback xmlns="">
          <p:pic>
            <p:nvPicPr>
              <p:cNvPr id="1048682" name="墨迹 1048681"/>
            </p:nvPicPr>
            <p:blipFill>
              <a:blip r:embed="rId31"/>
            </p:blipFill>
            <p:spPr>
              <a:xfrm>
                <a:off x="10418656" y="4587007"/>
                <a:ext cx="126145" cy="35442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048683" name="墨迹 1048682"/>
              <p14:cNvContentPartPr/>
              <p14:nvPr/>
            </p14:nvContentPartPr>
            <p14:xfrm>
              <a:off x="7099326" y="1615997"/>
              <a:ext cx="1429611" cy="1620300"/>
            </p14:xfrm>
          </p:contentPart>
        </mc:Choice>
        <mc:Fallback xmlns="">
          <p:pic>
            <p:nvPicPr>
              <p:cNvPr id="1048683" name="墨迹 1048682"/>
            </p:nvPicPr>
            <p:blipFill>
              <a:blip r:embed="rId33"/>
            </p:blipFill>
            <p:spPr>
              <a:xfrm>
                <a:off x="7099326" y="1615997"/>
                <a:ext cx="1429611" cy="1620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048684" name="墨迹 1048683"/>
              <p14:cNvContentPartPr/>
              <p14:nvPr/>
            </p14:nvContentPartPr>
            <p14:xfrm>
              <a:off x="8721968" y="981514"/>
              <a:ext cx="446735" cy="635146"/>
            </p14:xfrm>
          </p:contentPart>
        </mc:Choice>
        <mc:Fallback xmlns="">
          <p:pic>
            <p:nvPicPr>
              <p:cNvPr id="1048684" name="墨迹 1048683"/>
            </p:nvPicPr>
            <p:blipFill>
              <a:blip r:embed="rId35"/>
            </p:blipFill>
            <p:spPr>
              <a:xfrm>
                <a:off x="8721968" y="981514"/>
                <a:ext cx="446735" cy="63514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048685" name="墨迹 1048684"/>
              <p14:cNvContentPartPr/>
              <p14:nvPr/>
            </p14:nvContentPartPr>
            <p14:xfrm>
              <a:off x="9293112" y="1121445"/>
              <a:ext cx="187064" cy="808762"/>
            </p14:xfrm>
          </p:contentPart>
        </mc:Choice>
        <mc:Fallback xmlns="">
          <p:pic>
            <p:nvPicPr>
              <p:cNvPr id="1048685" name="墨迹 1048684"/>
            </p:nvPicPr>
            <p:blipFill>
              <a:blip r:embed="rId37"/>
            </p:blipFill>
            <p:spPr>
              <a:xfrm>
                <a:off x="9293112" y="1121445"/>
                <a:ext cx="187064" cy="80876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1048686" name="墨迹 1048685"/>
              <p14:cNvContentPartPr/>
              <p14:nvPr/>
            </p14:nvContentPartPr>
            <p14:xfrm>
              <a:off x="9190224" y="1316027"/>
              <a:ext cx="324846" cy="180558"/>
            </p14:xfrm>
          </p:contentPart>
        </mc:Choice>
        <mc:Fallback xmlns="">
          <p:pic>
            <p:nvPicPr>
              <p:cNvPr id="1048686" name="墨迹 1048685"/>
            </p:nvPicPr>
            <p:blipFill>
              <a:blip r:embed="rId39"/>
            </p:blipFill>
            <p:spPr>
              <a:xfrm>
                <a:off x="9190224" y="1316027"/>
                <a:ext cx="324846" cy="18055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1048687" name="墨迹 1048686"/>
              <p14:cNvContentPartPr/>
              <p14:nvPr/>
            </p14:nvContentPartPr>
            <p14:xfrm>
              <a:off x="9609461" y="1179618"/>
              <a:ext cx="204218" cy="421894"/>
            </p14:xfrm>
          </p:contentPart>
        </mc:Choice>
        <mc:Fallback xmlns="">
          <p:pic>
            <p:nvPicPr>
              <p:cNvPr id="1048687" name="墨迹 1048686"/>
            </p:nvPicPr>
            <p:blipFill>
              <a:blip r:embed="rId41"/>
            </p:blipFill>
            <p:spPr>
              <a:xfrm>
                <a:off x="9609461" y="1179618"/>
                <a:ext cx="204218" cy="4218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1048688" name="墨迹 1048687"/>
              <p14:cNvContentPartPr/>
              <p14:nvPr/>
            </p14:nvContentPartPr>
            <p14:xfrm>
              <a:off x="9543210" y="1265936"/>
              <a:ext cx="286023" cy="82971"/>
            </p14:xfrm>
          </p:contentPart>
        </mc:Choice>
        <mc:Fallback xmlns="">
          <p:pic>
            <p:nvPicPr>
              <p:cNvPr id="1048688" name="墨迹 1048687"/>
            </p:nvPicPr>
            <p:blipFill>
              <a:blip r:embed="rId43"/>
            </p:blipFill>
            <p:spPr>
              <a:xfrm>
                <a:off x="9543210" y="1265936"/>
                <a:ext cx="286023" cy="8297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1048689" name="墨迹 1048688"/>
              <p14:cNvContentPartPr/>
              <p14:nvPr/>
            </p14:nvContentPartPr>
            <p14:xfrm>
              <a:off x="9843967" y="1337628"/>
              <a:ext cx="296595" cy="56302"/>
            </p14:xfrm>
          </p:contentPart>
        </mc:Choice>
        <mc:Fallback xmlns="">
          <p:pic>
            <p:nvPicPr>
              <p:cNvPr id="1048689" name="墨迹 1048688"/>
            </p:nvPicPr>
            <p:blipFill>
              <a:blip r:embed="rId45"/>
            </p:blipFill>
            <p:spPr>
              <a:xfrm>
                <a:off x="9843967" y="1337628"/>
                <a:ext cx="296595" cy="563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1048690" name="墨迹 1048689"/>
              <p14:cNvContentPartPr/>
              <p14:nvPr/>
            </p14:nvContentPartPr>
            <p14:xfrm>
              <a:off x="10260121" y="1147202"/>
              <a:ext cx="152945" cy="460398"/>
            </p14:xfrm>
          </p:contentPart>
        </mc:Choice>
        <mc:Fallback xmlns="">
          <p:pic>
            <p:nvPicPr>
              <p:cNvPr id="1048690" name="墨迹 1048689"/>
            </p:nvPicPr>
            <p:blipFill>
              <a:blip r:embed="rId47"/>
            </p:blipFill>
            <p:spPr>
              <a:xfrm>
                <a:off x="10260121" y="1147202"/>
                <a:ext cx="152945" cy="46039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1048691" name="墨迹 1048690"/>
              <p14:cNvContentPartPr/>
              <p14:nvPr/>
            </p14:nvContentPartPr>
            <p14:xfrm>
              <a:off x="10478409" y="1055353"/>
              <a:ext cx="46316" cy="513515"/>
            </p14:xfrm>
          </p:contentPart>
        </mc:Choice>
        <mc:Fallback xmlns="">
          <p:pic>
            <p:nvPicPr>
              <p:cNvPr id="1048691" name="墨迹 1048690"/>
            </p:nvPicPr>
            <p:blipFill>
              <a:blip r:embed="rId49"/>
            </p:blipFill>
            <p:spPr>
              <a:xfrm>
                <a:off x="10478409" y="1055353"/>
                <a:ext cx="46316" cy="51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1048692" name="墨迹 1048691"/>
              <p14:cNvContentPartPr/>
              <p14:nvPr/>
            </p14:nvContentPartPr>
            <p14:xfrm>
              <a:off x="10543799" y="1253457"/>
              <a:ext cx="174924" cy="201061"/>
            </p14:xfrm>
          </p:contentPart>
        </mc:Choice>
        <mc:Fallback xmlns="">
          <p:pic>
            <p:nvPicPr>
              <p:cNvPr id="1048692" name="墨迹 1048691"/>
            </p:nvPicPr>
            <p:blipFill>
              <a:blip r:embed="rId51"/>
            </p:blipFill>
            <p:spPr>
              <a:xfrm>
                <a:off x="10543799" y="1253457"/>
                <a:ext cx="174924" cy="2010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1048693" name="墨迹 1048692"/>
              <p14:cNvContentPartPr/>
              <p14:nvPr/>
            </p14:nvContentPartPr>
            <p14:xfrm>
              <a:off x="10735263" y="1244745"/>
              <a:ext cx="468757" cy="267746"/>
            </p14:xfrm>
          </p:contentPart>
        </mc:Choice>
        <mc:Fallback xmlns="">
          <p:pic>
            <p:nvPicPr>
              <p:cNvPr id="1048693" name="墨迹 1048692"/>
            </p:nvPicPr>
            <p:blipFill>
              <a:blip r:embed="rId53"/>
            </p:blipFill>
            <p:spPr>
              <a:xfrm>
                <a:off x="10735263" y="1244745"/>
                <a:ext cx="468757" cy="26774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1048694" name="墨迹 1048693"/>
              <p14:cNvContentPartPr/>
              <p14:nvPr/>
            </p14:nvContentPartPr>
            <p14:xfrm>
              <a:off x="11258079" y="1238625"/>
              <a:ext cx="155634" cy="246533"/>
            </p14:xfrm>
          </p:contentPart>
        </mc:Choice>
        <mc:Fallback xmlns="">
          <p:pic>
            <p:nvPicPr>
              <p:cNvPr id="1048694" name="墨迹 1048693"/>
            </p:nvPicPr>
            <p:blipFill>
              <a:blip r:embed="rId55"/>
            </p:blipFill>
            <p:spPr>
              <a:xfrm>
                <a:off x="11258079" y="1238625"/>
                <a:ext cx="155634" cy="24653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1048695" name="墨迹 1048694"/>
              <p14:cNvContentPartPr/>
              <p14:nvPr/>
            </p14:nvContentPartPr>
            <p14:xfrm>
              <a:off x="11524073" y="1030793"/>
              <a:ext cx="208705" cy="597391"/>
            </p14:xfrm>
          </p:contentPart>
        </mc:Choice>
        <mc:Fallback xmlns="">
          <p:pic>
            <p:nvPicPr>
              <p:cNvPr id="1048695" name="墨迹 1048694"/>
            </p:nvPicPr>
            <p:blipFill>
              <a:blip r:embed="rId57"/>
            </p:blipFill>
            <p:spPr>
              <a:xfrm>
                <a:off x="11524073" y="1030793"/>
                <a:ext cx="208705" cy="59739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1048696" name="墨迹 1048695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696" name="墨迹 1048695"/>
            </p:nvPicPr>
            <p:blipFill>
              <a:blip r:embed="rId59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1048697" name="墨迹 1048696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697" name="墨迹 1048696"/>
            </p:nvPicPr>
            <p:blipFill>
              <a:blip r:embed="rId59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1048698" name="墨迹 1048697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698" name="墨迹 1048697"/>
            </p:nvPicPr>
            <p:blipFill>
              <a:blip r:embed="rId6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1048699" name="墨迹 1048698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699" name="墨迹 1048698"/>
            </p:nvPicPr>
            <p:blipFill>
              <a:blip r:embed="rId63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1048700" name="墨迹 104869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048700" name="墨迹 1048699"/>
            </p:nvPicPr>
            <p:blipFill>
              <a:blip r:embed="rId65"/>
            </p:blipFill>
            <p:spPr>
              <a:xfrm>
                <a:off x="0" y="0"/>
                <a:ext cx="0" cy="0"/>
              </a:xfrm>
              <a:prstGeom prst="rect"/>
            </p:spPr>
          </p:pic>
        </mc:Fallback>
      </mc:AlternateContent>
      <p:sp>
        <p:nvSpPr>
          <p:cNvPr id="2" name="文本框 1"/>
          <p:cNvSpPr txBox="1"/>
          <p:nvPr/>
        </p:nvSpPr>
        <p:spPr>
          <a:xfrm>
            <a:off x="477520" y="406654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12/9 </a:t>
            </a:r>
            <a:r>
              <a:rPr lang="zh-CN" altLang="en-US"/>
              <a:t>不出死一点的题照样不会做</a:t>
            </a:r>
            <a:r>
              <a:rPr lang="en-US" altLang="zh-CN"/>
              <a:t>--Q</a:t>
            </a:r>
            <a:r>
              <a:rPr lang="zh-CN" altLang="en-US"/>
              <a:t>的含义都模糊了</a:t>
            </a:r>
            <a:r>
              <a:rPr lang="en-US" altLang="zh-CN"/>
              <a:t> </a:t>
            </a:r>
            <a:r>
              <a:rPr lang="zh-CN" altLang="en-US"/>
              <a:t>更别说</a:t>
            </a:r>
            <a:r>
              <a:rPr lang="en-US" altLang="zh-CN"/>
              <a:t>mean</a:t>
            </a:r>
            <a:r>
              <a:rPr lang="zh-CN" altLang="en-US"/>
              <a:t>了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164" y="870679"/>
            <a:ext cx="9970705" cy="5263184"/>
          </a:xfrm>
          <a:prstGeom prst="rect">
            <a:avLst/>
          </a:prstGeom>
        </p:spPr>
      </p:pic>
      <p:sp>
        <p:nvSpPr>
          <p:cNvPr id="1048595" name="矩形 1"/>
          <p:cNvSpPr/>
          <p:nvPr/>
        </p:nvSpPr>
        <p:spPr>
          <a:xfrm>
            <a:off x="6980277" y="1790045"/>
            <a:ext cx="2744636" cy="4137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164" y="870679"/>
            <a:ext cx="9970705" cy="5263184"/>
          </a:xfrm>
          <a:prstGeom prst="rect">
            <a:avLst/>
          </a:prstGeom>
        </p:spPr>
      </p:pic>
      <p:sp>
        <p:nvSpPr>
          <p:cNvPr id="1048596" name="矩形 1"/>
          <p:cNvSpPr/>
          <p:nvPr/>
        </p:nvSpPr>
        <p:spPr>
          <a:xfrm>
            <a:off x="7103990" y="2828159"/>
            <a:ext cx="2615544" cy="600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2000" b="1" dirty="0">
                <a:solidFill>
                  <a:schemeClr val="tx1"/>
                </a:solidFill>
              </a:rPr>
              <a:t>  Categorical   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9348" y="288234"/>
            <a:ext cx="5033916" cy="6281532"/>
          </a:xfrm>
          <a:prstGeom prst="rect">
            <a:avLst/>
          </a:prstGeom>
        </p:spPr>
      </p:pic>
      <p:pic>
        <p:nvPicPr>
          <p:cNvPr id="2097160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6" y="288234"/>
            <a:ext cx="6497019" cy="4054380"/>
          </a:xfrm>
          <a:prstGeom prst="rect">
            <a:avLst/>
          </a:prstGeom>
        </p:spPr>
      </p:pic>
      <p:sp>
        <p:nvSpPr>
          <p:cNvPr id="1048597" name="矩形 1"/>
          <p:cNvSpPr/>
          <p:nvPr/>
        </p:nvSpPr>
        <p:spPr>
          <a:xfrm>
            <a:off x="1886531" y="907918"/>
            <a:ext cx="2034631" cy="3368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8" name="矩形 2"/>
          <p:cNvSpPr/>
          <p:nvPr/>
        </p:nvSpPr>
        <p:spPr>
          <a:xfrm>
            <a:off x="8805491" y="2469569"/>
            <a:ext cx="2258749" cy="403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9348" y="288234"/>
            <a:ext cx="5033916" cy="6281532"/>
          </a:xfrm>
          <a:prstGeom prst="rect">
            <a:avLst/>
          </a:prstGeom>
        </p:spPr>
      </p:pic>
      <p:pic>
        <p:nvPicPr>
          <p:cNvPr id="2097162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6" y="288234"/>
            <a:ext cx="6497019" cy="40543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422" y="461554"/>
            <a:ext cx="8827851" cy="6046823"/>
          </a:xfrm>
          <a:prstGeom prst="rect">
            <a:avLst/>
          </a:prstGeom>
        </p:spPr>
      </p:pic>
      <p:sp>
        <p:nvSpPr>
          <p:cNvPr id="1048599" name="矩形 5"/>
          <p:cNvSpPr/>
          <p:nvPr/>
        </p:nvSpPr>
        <p:spPr>
          <a:xfrm>
            <a:off x="5767347" y="1291607"/>
            <a:ext cx="4038248" cy="514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WEyNjc1ZjQ2NDI0MTlkMmMyMWRjZjRkOGQyNTFmZG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WPS 演示</Application>
  <PresentationFormat/>
  <Paragraphs>18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Source Sans Pro</vt:lpstr>
      <vt:lpstr>Arial Unicode MS</vt:lpstr>
      <vt:lpstr>等线 Light</vt:lpstr>
      <vt:lpstr>等线</vt:lpstr>
      <vt:lpstr>Calibri</vt:lpstr>
      <vt:lpstr>Office 主题​​</vt:lpstr>
      <vt:lpstr>PowerPoint 演示文稿</vt:lpstr>
      <vt:lpstr>数据设计 习题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Frost Hex</dc:creator>
  <cp:lastModifiedBy>WPS_1730871539</cp:lastModifiedBy>
  <cp:revision>4</cp:revision>
  <dcterms:created xsi:type="dcterms:W3CDTF">2024-11-22T16:57:00Z</dcterms:created>
  <dcterms:modified xsi:type="dcterms:W3CDTF">2024-12-14T07:59:14Z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475e1a89b6004bc580bdf3f1794b26e5_23</vt:lpwstr>
  </property>
  <property fmtid="{D5CDD505-2E9C-101B-9397-08002B2CF9AE}" pid="3" name="KSOProductBuildVer">
    <vt:lpwstr>2052-12.1.0.16388</vt:lpwstr>
  </property>
</Properties>
</file>